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5" r:id="rId15"/>
    <p:sldId id="273" r:id="rId16"/>
    <p:sldId id="276" r:id="rId17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54617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78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3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5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6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7.xml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0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1.jpg1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10-2.jpg10-2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11-2.jpg11-2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12.jpg12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13-2.jpg13-2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14-2.jpg14-2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15-2.jpg15-2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2.jpg2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3.jpg3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4.jpg4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5.jpg5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6.jpg6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7.jpg7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8.jpg8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:/10.29人居环境论坛PPT/设计/9.jpg9"/>
          <p:cNvPicPr>
            <a:picLocks noChangeAspect="1"/>
          </p:cNvPicPr>
          <p:nvPr/>
        </p:nvPicPr>
        <p:blipFill>
          <a:blip r:embed="rId1"/>
          <a:srcRect t="3" b="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p="http://schemas.openxmlformats.org/presentationml/2006/main">
  <p:tag name="resource_record_key" val="{&quot;12&quot;:[25001070],&quot;65&quot;:[20205081]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余建辉</cp:lastModifiedBy>
  <cp:revision>161</cp:revision>
  <dcterms:created xsi:type="dcterms:W3CDTF">2019-06-19T02:08:00Z</dcterms:created>
  <dcterms:modified xsi:type="dcterms:W3CDTF">2025-10-30T09:12:45Z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014D734309C849E18BD1939B5B3F036A_11</vt:lpwstr>
  </property>
</Properties>
</file>